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5"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20F-2808-A802-4069-1E313D17F1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E37B14-7C6E-3990-599B-6372AFB7F0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3C4F1D-1373-C3CF-F895-B29292B8B8CD}"/>
              </a:ext>
            </a:extLst>
          </p:cNvPr>
          <p:cNvSpPr>
            <a:spLocks noGrp="1"/>
          </p:cNvSpPr>
          <p:nvPr>
            <p:ph type="dt" sz="half" idx="10"/>
          </p:nvPr>
        </p:nvSpPr>
        <p:spPr/>
        <p:txBody>
          <a:bodyPr/>
          <a:lstStyle/>
          <a:p>
            <a:fld id="{C5B6217E-6B34-4B4A-8248-2FDA8987FD2A}" type="datetimeFigureOut">
              <a:rPr lang="en-US" smtClean="0"/>
              <a:t>6/3/2025</a:t>
            </a:fld>
            <a:endParaRPr lang="en-US"/>
          </a:p>
        </p:txBody>
      </p:sp>
      <p:sp>
        <p:nvSpPr>
          <p:cNvPr id="5" name="Footer Placeholder 4">
            <a:extLst>
              <a:ext uri="{FF2B5EF4-FFF2-40B4-BE49-F238E27FC236}">
                <a16:creationId xmlns:a16="http://schemas.microsoft.com/office/drawing/2014/main" id="{CE1F8E2C-FEDC-1F12-C54E-807FA4248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BA8D3-41CC-B849-8D7D-92B9975C0F85}"/>
              </a:ext>
            </a:extLst>
          </p:cNvPr>
          <p:cNvSpPr>
            <a:spLocks noGrp="1"/>
          </p:cNvSpPr>
          <p:nvPr>
            <p:ph type="sldNum" sz="quarter" idx="12"/>
          </p:nvPr>
        </p:nvSpPr>
        <p:spPr/>
        <p:txBody>
          <a:bodyPr/>
          <a:lstStyle/>
          <a:p>
            <a:fld id="{3A29E51C-6685-44F0-BA66-8AF44A6B837E}" type="slidenum">
              <a:rPr lang="en-US" smtClean="0"/>
              <a:t>‹#›</a:t>
            </a:fld>
            <a:endParaRPr lang="en-US"/>
          </a:p>
        </p:txBody>
      </p:sp>
    </p:spTree>
    <p:extLst>
      <p:ext uri="{BB962C8B-B14F-4D97-AF65-F5344CB8AC3E}">
        <p14:creationId xmlns:p14="http://schemas.microsoft.com/office/powerpoint/2010/main" val="291697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2C06-0E4F-5F5A-B9BC-6F08DEA97D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49D20D-8842-594C-266E-5DDFB2B089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FDE88-10F3-AFC2-D755-F6D7963352B4}"/>
              </a:ext>
            </a:extLst>
          </p:cNvPr>
          <p:cNvSpPr>
            <a:spLocks noGrp="1"/>
          </p:cNvSpPr>
          <p:nvPr>
            <p:ph type="dt" sz="half" idx="10"/>
          </p:nvPr>
        </p:nvSpPr>
        <p:spPr/>
        <p:txBody>
          <a:bodyPr/>
          <a:lstStyle/>
          <a:p>
            <a:fld id="{C5B6217E-6B34-4B4A-8248-2FDA8987FD2A}" type="datetimeFigureOut">
              <a:rPr lang="en-US" smtClean="0"/>
              <a:t>6/3/2025</a:t>
            </a:fld>
            <a:endParaRPr lang="en-US"/>
          </a:p>
        </p:txBody>
      </p:sp>
      <p:sp>
        <p:nvSpPr>
          <p:cNvPr id="5" name="Footer Placeholder 4">
            <a:extLst>
              <a:ext uri="{FF2B5EF4-FFF2-40B4-BE49-F238E27FC236}">
                <a16:creationId xmlns:a16="http://schemas.microsoft.com/office/drawing/2014/main" id="{04BFFFB7-9CD2-65E0-2B07-AC3773D2D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678E2-6E2A-79C2-4BB2-0D06B1BD644B}"/>
              </a:ext>
            </a:extLst>
          </p:cNvPr>
          <p:cNvSpPr>
            <a:spLocks noGrp="1"/>
          </p:cNvSpPr>
          <p:nvPr>
            <p:ph type="sldNum" sz="quarter" idx="12"/>
          </p:nvPr>
        </p:nvSpPr>
        <p:spPr/>
        <p:txBody>
          <a:bodyPr/>
          <a:lstStyle/>
          <a:p>
            <a:fld id="{3A29E51C-6685-44F0-BA66-8AF44A6B837E}" type="slidenum">
              <a:rPr lang="en-US" smtClean="0"/>
              <a:t>‹#›</a:t>
            </a:fld>
            <a:endParaRPr lang="en-US"/>
          </a:p>
        </p:txBody>
      </p:sp>
    </p:spTree>
    <p:extLst>
      <p:ext uri="{BB962C8B-B14F-4D97-AF65-F5344CB8AC3E}">
        <p14:creationId xmlns:p14="http://schemas.microsoft.com/office/powerpoint/2010/main" val="166581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2C73A4-C83F-05B9-0C48-06E7D019E5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990816-8756-BBDD-6220-9990FBE0C0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C758E-81F4-18F8-859E-0ED33852FC1D}"/>
              </a:ext>
            </a:extLst>
          </p:cNvPr>
          <p:cNvSpPr>
            <a:spLocks noGrp="1"/>
          </p:cNvSpPr>
          <p:nvPr>
            <p:ph type="dt" sz="half" idx="10"/>
          </p:nvPr>
        </p:nvSpPr>
        <p:spPr/>
        <p:txBody>
          <a:bodyPr/>
          <a:lstStyle/>
          <a:p>
            <a:fld id="{C5B6217E-6B34-4B4A-8248-2FDA8987FD2A}" type="datetimeFigureOut">
              <a:rPr lang="en-US" smtClean="0"/>
              <a:t>6/3/2025</a:t>
            </a:fld>
            <a:endParaRPr lang="en-US"/>
          </a:p>
        </p:txBody>
      </p:sp>
      <p:sp>
        <p:nvSpPr>
          <p:cNvPr id="5" name="Footer Placeholder 4">
            <a:extLst>
              <a:ext uri="{FF2B5EF4-FFF2-40B4-BE49-F238E27FC236}">
                <a16:creationId xmlns:a16="http://schemas.microsoft.com/office/drawing/2014/main" id="{812D6E66-9947-3F65-B1D4-B34C96E7F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79A69-8661-25B7-4800-875A573E6439}"/>
              </a:ext>
            </a:extLst>
          </p:cNvPr>
          <p:cNvSpPr>
            <a:spLocks noGrp="1"/>
          </p:cNvSpPr>
          <p:nvPr>
            <p:ph type="sldNum" sz="quarter" idx="12"/>
          </p:nvPr>
        </p:nvSpPr>
        <p:spPr/>
        <p:txBody>
          <a:bodyPr/>
          <a:lstStyle/>
          <a:p>
            <a:fld id="{3A29E51C-6685-44F0-BA66-8AF44A6B837E}" type="slidenum">
              <a:rPr lang="en-US" smtClean="0"/>
              <a:t>‹#›</a:t>
            </a:fld>
            <a:endParaRPr lang="en-US"/>
          </a:p>
        </p:txBody>
      </p:sp>
    </p:spTree>
    <p:extLst>
      <p:ext uri="{BB962C8B-B14F-4D97-AF65-F5344CB8AC3E}">
        <p14:creationId xmlns:p14="http://schemas.microsoft.com/office/powerpoint/2010/main" val="173172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1E4A-13B8-E8E9-0F44-92412A46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EB5A3E-6916-0E93-5DB5-B0BADB59CF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43139-4F50-A137-6AD7-0277051C3FB3}"/>
              </a:ext>
            </a:extLst>
          </p:cNvPr>
          <p:cNvSpPr>
            <a:spLocks noGrp="1"/>
          </p:cNvSpPr>
          <p:nvPr>
            <p:ph type="dt" sz="half" idx="10"/>
          </p:nvPr>
        </p:nvSpPr>
        <p:spPr/>
        <p:txBody>
          <a:bodyPr/>
          <a:lstStyle/>
          <a:p>
            <a:fld id="{C5B6217E-6B34-4B4A-8248-2FDA8987FD2A}" type="datetimeFigureOut">
              <a:rPr lang="en-US" smtClean="0"/>
              <a:t>6/3/2025</a:t>
            </a:fld>
            <a:endParaRPr lang="en-US"/>
          </a:p>
        </p:txBody>
      </p:sp>
      <p:sp>
        <p:nvSpPr>
          <p:cNvPr id="5" name="Footer Placeholder 4">
            <a:extLst>
              <a:ext uri="{FF2B5EF4-FFF2-40B4-BE49-F238E27FC236}">
                <a16:creationId xmlns:a16="http://schemas.microsoft.com/office/drawing/2014/main" id="{87137396-8FE8-1C58-D7F1-A7BDB99C2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49D56-EDD5-0C0F-8B15-378B706FD490}"/>
              </a:ext>
            </a:extLst>
          </p:cNvPr>
          <p:cNvSpPr>
            <a:spLocks noGrp="1"/>
          </p:cNvSpPr>
          <p:nvPr>
            <p:ph type="sldNum" sz="quarter" idx="12"/>
          </p:nvPr>
        </p:nvSpPr>
        <p:spPr/>
        <p:txBody>
          <a:bodyPr/>
          <a:lstStyle/>
          <a:p>
            <a:fld id="{3A29E51C-6685-44F0-BA66-8AF44A6B837E}" type="slidenum">
              <a:rPr lang="en-US" smtClean="0"/>
              <a:t>‹#›</a:t>
            </a:fld>
            <a:endParaRPr lang="en-US"/>
          </a:p>
        </p:txBody>
      </p:sp>
    </p:spTree>
    <p:extLst>
      <p:ext uri="{BB962C8B-B14F-4D97-AF65-F5344CB8AC3E}">
        <p14:creationId xmlns:p14="http://schemas.microsoft.com/office/powerpoint/2010/main" val="289984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A72F-E138-BB9D-FC7D-F607E49E75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39B2B6-5480-7209-F8B1-69B676EC79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602D58-4127-8A92-F6C4-748D31FECD97}"/>
              </a:ext>
            </a:extLst>
          </p:cNvPr>
          <p:cNvSpPr>
            <a:spLocks noGrp="1"/>
          </p:cNvSpPr>
          <p:nvPr>
            <p:ph type="dt" sz="half" idx="10"/>
          </p:nvPr>
        </p:nvSpPr>
        <p:spPr/>
        <p:txBody>
          <a:bodyPr/>
          <a:lstStyle/>
          <a:p>
            <a:fld id="{C5B6217E-6B34-4B4A-8248-2FDA8987FD2A}" type="datetimeFigureOut">
              <a:rPr lang="en-US" smtClean="0"/>
              <a:t>6/3/2025</a:t>
            </a:fld>
            <a:endParaRPr lang="en-US"/>
          </a:p>
        </p:txBody>
      </p:sp>
      <p:sp>
        <p:nvSpPr>
          <p:cNvPr id="5" name="Footer Placeholder 4">
            <a:extLst>
              <a:ext uri="{FF2B5EF4-FFF2-40B4-BE49-F238E27FC236}">
                <a16:creationId xmlns:a16="http://schemas.microsoft.com/office/drawing/2014/main" id="{BF773C36-9270-EF96-D582-32C5715EC0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4125D-867A-55EB-AF2F-99F4665F42C5}"/>
              </a:ext>
            </a:extLst>
          </p:cNvPr>
          <p:cNvSpPr>
            <a:spLocks noGrp="1"/>
          </p:cNvSpPr>
          <p:nvPr>
            <p:ph type="sldNum" sz="quarter" idx="12"/>
          </p:nvPr>
        </p:nvSpPr>
        <p:spPr/>
        <p:txBody>
          <a:bodyPr/>
          <a:lstStyle/>
          <a:p>
            <a:fld id="{3A29E51C-6685-44F0-BA66-8AF44A6B837E}" type="slidenum">
              <a:rPr lang="en-US" smtClean="0"/>
              <a:t>‹#›</a:t>
            </a:fld>
            <a:endParaRPr lang="en-US"/>
          </a:p>
        </p:txBody>
      </p:sp>
    </p:spTree>
    <p:extLst>
      <p:ext uri="{BB962C8B-B14F-4D97-AF65-F5344CB8AC3E}">
        <p14:creationId xmlns:p14="http://schemas.microsoft.com/office/powerpoint/2010/main" val="200082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95E7-C03E-855F-DB74-0EF2172A3F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E29A2C-75E7-BD28-C454-BDB6C0502E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2CBB67-1D2A-FA17-ACE2-68D082FF0A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A90448-9A66-4EC6-1BF6-E890C587507D}"/>
              </a:ext>
            </a:extLst>
          </p:cNvPr>
          <p:cNvSpPr>
            <a:spLocks noGrp="1"/>
          </p:cNvSpPr>
          <p:nvPr>
            <p:ph type="dt" sz="half" idx="10"/>
          </p:nvPr>
        </p:nvSpPr>
        <p:spPr/>
        <p:txBody>
          <a:bodyPr/>
          <a:lstStyle/>
          <a:p>
            <a:fld id="{C5B6217E-6B34-4B4A-8248-2FDA8987FD2A}" type="datetimeFigureOut">
              <a:rPr lang="en-US" smtClean="0"/>
              <a:t>6/3/2025</a:t>
            </a:fld>
            <a:endParaRPr lang="en-US"/>
          </a:p>
        </p:txBody>
      </p:sp>
      <p:sp>
        <p:nvSpPr>
          <p:cNvPr id="6" name="Footer Placeholder 5">
            <a:extLst>
              <a:ext uri="{FF2B5EF4-FFF2-40B4-BE49-F238E27FC236}">
                <a16:creationId xmlns:a16="http://schemas.microsoft.com/office/drawing/2014/main" id="{7CF44A34-72E3-16D2-4400-0432BA1B79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DA01C-EDB1-52EC-DDEC-2135A7282927}"/>
              </a:ext>
            </a:extLst>
          </p:cNvPr>
          <p:cNvSpPr>
            <a:spLocks noGrp="1"/>
          </p:cNvSpPr>
          <p:nvPr>
            <p:ph type="sldNum" sz="quarter" idx="12"/>
          </p:nvPr>
        </p:nvSpPr>
        <p:spPr/>
        <p:txBody>
          <a:bodyPr/>
          <a:lstStyle/>
          <a:p>
            <a:fld id="{3A29E51C-6685-44F0-BA66-8AF44A6B837E}" type="slidenum">
              <a:rPr lang="en-US" smtClean="0"/>
              <a:t>‹#›</a:t>
            </a:fld>
            <a:endParaRPr lang="en-US"/>
          </a:p>
        </p:txBody>
      </p:sp>
    </p:spTree>
    <p:extLst>
      <p:ext uri="{BB962C8B-B14F-4D97-AF65-F5344CB8AC3E}">
        <p14:creationId xmlns:p14="http://schemas.microsoft.com/office/powerpoint/2010/main" val="157154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6952-3DEE-032B-610B-C3FEE477F2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B6E9D8-ED61-F5B8-BEA4-D8344E7F8D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E10689-AEAD-7C36-DCA5-4E3C421ABB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64A477-5788-C8DE-52CE-63514A7C97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D21D0C-8876-227A-9D7F-905E96E039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80804E-F87B-320C-DDF7-75BC8165240B}"/>
              </a:ext>
            </a:extLst>
          </p:cNvPr>
          <p:cNvSpPr>
            <a:spLocks noGrp="1"/>
          </p:cNvSpPr>
          <p:nvPr>
            <p:ph type="dt" sz="half" idx="10"/>
          </p:nvPr>
        </p:nvSpPr>
        <p:spPr/>
        <p:txBody>
          <a:bodyPr/>
          <a:lstStyle/>
          <a:p>
            <a:fld id="{C5B6217E-6B34-4B4A-8248-2FDA8987FD2A}" type="datetimeFigureOut">
              <a:rPr lang="en-US" smtClean="0"/>
              <a:t>6/3/2025</a:t>
            </a:fld>
            <a:endParaRPr lang="en-US"/>
          </a:p>
        </p:txBody>
      </p:sp>
      <p:sp>
        <p:nvSpPr>
          <p:cNvPr id="8" name="Footer Placeholder 7">
            <a:extLst>
              <a:ext uri="{FF2B5EF4-FFF2-40B4-BE49-F238E27FC236}">
                <a16:creationId xmlns:a16="http://schemas.microsoft.com/office/drawing/2014/main" id="{C48E36C2-E3BC-ADD7-33A3-7F619B30E5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1437B1-C42E-6DF7-8AC5-A4E4F89F86DC}"/>
              </a:ext>
            </a:extLst>
          </p:cNvPr>
          <p:cNvSpPr>
            <a:spLocks noGrp="1"/>
          </p:cNvSpPr>
          <p:nvPr>
            <p:ph type="sldNum" sz="quarter" idx="12"/>
          </p:nvPr>
        </p:nvSpPr>
        <p:spPr/>
        <p:txBody>
          <a:bodyPr/>
          <a:lstStyle/>
          <a:p>
            <a:fld id="{3A29E51C-6685-44F0-BA66-8AF44A6B837E}" type="slidenum">
              <a:rPr lang="en-US" smtClean="0"/>
              <a:t>‹#›</a:t>
            </a:fld>
            <a:endParaRPr lang="en-US"/>
          </a:p>
        </p:txBody>
      </p:sp>
    </p:spTree>
    <p:extLst>
      <p:ext uri="{BB962C8B-B14F-4D97-AF65-F5344CB8AC3E}">
        <p14:creationId xmlns:p14="http://schemas.microsoft.com/office/powerpoint/2010/main" val="1941291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2D46-55E0-F9A5-B6DB-1DD0930ECF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57137A-6D98-3A83-7094-F7876C85698E}"/>
              </a:ext>
            </a:extLst>
          </p:cNvPr>
          <p:cNvSpPr>
            <a:spLocks noGrp="1"/>
          </p:cNvSpPr>
          <p:nvPr>
            <p:ph type="dt" sz="half" idx="10"/>
          </p:nvPr>
        </p:nvSpPr>
        <p:spPr/>
        <p:txBody>
          <a:bodyPr/>
          <a:lstStyle/>
          <a:p>
            <a:fld id="{C5B6217E-6B34-4B4A-8248-2FDA8987FD2A}" type="datetimeFigureOut">
              <a:rPr lang="en-US" smtClean="0"/>
              <a:t>6/3/2025</a:t>
            </a:fld>
            <a:endParaRPr lang="en-US"/>
          </a:p>
        </p:txBody>
      </p:sp>
      <p:sp>
        <p:nvSpPr>
          <p:cNvPr id="4" name="Footer Placeholder 3">
            <a:extLst>
              <a:ext uri="{FF2B5EF4-FFF2-40B4-BE49-F238E27FC236}">
                <a16:creationId xmlns:a16="http://schemas.microsoft.com/office/drawing/2014/main" id="{CFD7EE55-6EB4-C78A-EE55-6F3DC3044C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754E0C-729B-CCD9-0C3F-8F9831AF5010}"/>
              </a:ext>
            </a:extLst>
          </p:cNvPr>
          <p:cNvSpPr>
            <a:spLocks noGrp="1"/>
          </p:cNvSpPr>
          <p:nvPr>
            <p:ph type="sldNum" sz="quarter" idx="12"/>
          </p:nvPr>
        </p:nvSpPr>
        <p:spPr/>
        <p:txBody>
          <a:bodyPr/>
          <a:lstStyle/>
          <a:p>
            <a:fld id="{3A29E51C-6685-44F0-BA66-8AF44A6B837E}" type="slidenum">
              <a:rPr lang="en-US" smtClean="0"/>
              <a:t>‹#›</a:t>
            </a:fld>
            <a:endParaRPr lang="en-US"/>
          </a:p>
        </p:txBody>
      </p:sp>
    </p:spTree>
    <p:extLst>
      <p:ext uri="{BB962C8B-B14F-4D97-AF65-F5344CB8AC3E}">
        <p14:creationId xmlns:p14="http://schemas.microsoft.com/office/powerpoint/2010/main" val="375913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D2BE69-A9BF-04C3-FE93-40B8F250F537}"/>
              </a:ext>
            </a:extLst>
          </p:cNvPr>
          <p:cNvSpPr>
            <a:spLocks noGrp="1"/>
          </p:cNvSpPr>
          <p:nvPr>
            <p:ph type="dt" sz="half" idx="10"/>
          </p:nvPr>
        </p:nvSpPr>
        <p:spPr/>
        <p:txBody>
          <a:bodyPr/>
          <a:lstStyle/>
          <a:p>
            <a:fld id="{C5B6217E-6B34-4B4A-8248-2FDA8987FD2A}" type="datetimeFigureOut">
              <a:rPr lang="en-US" smtClean="0"/>
              <a:t>6/3/2025</a:t>
            </a:fld>
            <a:endParaRPr lang="en-US"/>
          </a:p>
        </p:txBody>
      </p:sp>
      <p:sp>
        <p:nvSpPr>
          <p:cNvPr id="3" name="Footer Placeholder 2">
            <a:extLst>
              <a:ext uri="{FF2B5EF4-FFF2-40B4-BE49-F238E27FC236}">
                <a16:creationId xmlns:a16="http://schemas.microsoft.com/office/drawing/2014/main" id="{C011AC20-4D7A-F6EA-161A-0BCD4322CE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6367D8-A838-B542-9957-B9227B55AFFB}"/>
              </a:ext>
            </a:extLst>
          </p:cNvPr>
          <p:cNvSpPr>
            <a:spLocks noGrp="1"/>
          </p:cNvSpPr>
          <p:nvPr>
            <p:ph type="sldNum" sz="quarter" idx="12"/>
          </p:nvPr>
        </p:nvSpPr>
        <p:spPr/>
        <p:txBody>
          <a:bodyPr/>
          <a:lstStyle/>
          <a:p>
            <a:fld id="{3A29E51C-6685-44F0-BA66-8AF44A6B837E}" type="slidenum">
              <a:rPr lang="en-US" smtClean="0"/>
              <a:t>‹#›</a:t>
            </a:fld>
            <a:endParaRPr lang="en-US"/>
          </a:p>
        </p:txBody>
      </p:sp>
    </p:spTree>
    <p:extLst>
      <p:ext uri="{BB962C8B-B14F-4D97-AF65-F5344CB8AC3E}">
        <p14:creationId xmlns:p14="http://schemas.microsoft.com/office/powerpoint/2010/main" val="58507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7D9F5-79F6-95DD-83A5-F5C631AA8E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818F83-21FD-BB7E-661B-31227281FC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81ED9B-3C34-7C87-62BA-46575BB65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9D18C1-B6A5-955F-88F7-5E452EFBD727}"/>
              </a:ext>
            </a:extLst>
          </p:cNvPr>
          <p:cNvSpPr>
            <a:spLocks noGrp="1"/>
          </p:cNvSpPr>
          <p:nvPr>
            <p:ph type="dt" sz="half" idx="10"/>
          </p:nvPr>
        </p:nvSpPr>
        <p:spPr/>
        <p:txBody>
          <a:bodyPr/>
          <a:lstStyle/>
          <a:p>
            <a:fld id="{C5B6217E-6B34-4B4A-8248-2FDA8987FD2A}" type="datetimeFigureOut">
              <a:rPr lang="en-US" smtClean="0"/>
              <a:t>6/3/2025</a:t>
            </a:fld>
            <a:endParaRPr lang="en-US"/>
          </a:p>
        </p:txBody>
      </p:sp>
      <p:sp>
        <p:nvSpPr>
          <p:cNvPr id="6" name="Footer Placeholder 5">
            <a:extLst>
              <a:ext uri="{FF2B5EF4-FFF2-40B4-BE49-F238E27FC236}">
                <a16:creationId xmlns:a16="http://schemas.microsoft.com/office/drawing/2014/main" id="{5D9ECF43-AB19-462E-A93A-503A73AD3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5C7256-6D47-6389-35BE-D3B2ECF61CF3}"/>
              </a:ext>
            </a:extLst>
          </p:cNvPr>
          <p:cNvSpPr>
            <a:spLocks noGrp="1"/>
          </p:cNvSpPr>
          <p:nvPr>
            <p:ph type="sldNum" sz="quarter" idx="12"/>
          </p:nvPr>
        </p:nvSpPr>
        <p:spPr/>
        <p:txBody>
          <a:bodyPr/>
          <a:lstStyle/>
          <a:p>
            <a:fld id="{3A29E51C-6685-44F0-BA66-8AF44A6B837E}" type="slidenum">
              <a:rPr lang="en-US" smtClean="0"/>
              <a:t>‹#›</a:t>
            </a:fld>
            <a:endParaRPr lang="en-US"/>
          </a:p>
        </p:txBody>
      </p:sp>
    </p:spTree>
    <p:extLst>
      <p:ext uri="{BB962C8B-B14F-4D97-AF65-F5344CB8AC3E}">
        <p14:creationId xmlns:p14="http://schemas.microsoft.com/office/powerpoint/2010/main" val="267104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AC4DE-52B1-0CC6-27CE-02AC433A4E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19DE79-130D-EC1A-D3C4-2361AADE98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C30466-D4EA-8184-F8FE-1A2DE5913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53B39C-2747-5878-D4EE-F87B9038DB82}"/>
              </a:ext>
            </a:extLst>
          </p:cNvPr>
          <p:cNvSpPr>
            <a:spLocks noGrp="1"/>
          </p:cNvSpPr>
          <p:nvPr>
            <p:ph type="dt" sz="half" idx="10"/>
          </p:nvPr>
        </p:nvSpPr>
        <p:spPr/>
        <p:txBody>
          <a:bodyPr/>
          <a:lstStyle/>
          <a:p>
            <a:fld id="{C5B6217E-6B34-4B4A-8248-2FDA8987FD2A}" type="datetimeFigureOut">
              <a:rPr lang="en-US" smtClean="0"/>
              <a:t>6/3/2025</a:t>
            </a:fld>
            <a:endParaRPr lang="en-US"/>
          </a:p>
        </p:txBody>
      </p:sp>
      <p:sp>
        <p:nvSpPr>
          <p:cNvPr id="6" name="Footer Placeholder 5">
            <a:extLst>
              <a:ext uri="{FF2B5EF4-FFF2-40B4-BE49-F238E27FC236}">
                <a16:creationId xmlns:a16="http://schemas.microsoft.com/office/drawing/2014/main" id="{7DAAE893-7569-DA4D-3FC1-341D6A983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40BC30-4D16-490D-36C2-006DCA1A352F}"/>
              </a:ext>
            </a:extLst>
          </p:cNvPr>
          <p:cNvSpPr>
            <a:spLocks noGrp="1"/>
          </p:cNvSpPr>
          <p:nvPr>
            <p:ph type="sldNum" sz="quarter" idx="12"/>
          </p:nvPr>
        </p:nvSpPr>
        <p:spPr/>
        <p:txBody>
          <a:bodyPr/>
          <a:lstStyle/>
          <a:p>
            <a:fld id="{3A29E51C-6685-44F0-BA66-8AF44A6B837E}" type="slidenum">
              <a:rPr lang="en-US" smtClean="0"/>
              <a:t>‹#›</a:t>
            </a:fld>
            <a:endParaRPr lang="en-US"/>
          </a:p>
        </p:txBody>
      </p:sp>
    </p:spTree>
    <p:extLst>
      <p:ext uri="{BB962C8B-B14F-4D97-AF65-F5344CB8AC3E}">
        <p14:creationId xmlns:p14="http://schemas.microsoft.com/office/powerpoint/2010/main" val="140312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544E3-30DE-0588-1D15-EB5EEE395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F23090-7D59-8A83-C659-79A210742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91539-93C7-9B72-F4E9-6281897D87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B6217E-6B34-4B4A-8248-2FDA8987FD2A}" type="datetimeFigureOut">
              <a:rPr lang="en-US" smtClean="0"/>
              <a:t>6/3/2025</a:t>
            </a:fld>
            <a:endParaRPr lang="en-US"/>
          </a:p>
        </p:txBody>
      </p:sp>
      <p:sp>
        <p:nvSpPr>
          <p:cNvPr id="5" name="Footer Placeholder 4">
            <a:extLst>
              <a:ext uri="{FF2B5EF4-FFF2-40B4-BE49-F238E27FC236}">
                <a16:creationId xmlns:a16="http://schemas.microsoft.com/office/drawing/2014/main" id="{B2FDA709-8BD9-81F9-51DB-FF6B1A6F04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F902A9B-9B2F-3D10-ADCF-0E29E25CE1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29E51C-6685-44F0-BA66-8AF44A6B837E}" type="slidenum">
              <a:rPr lang="en-US" smtClean="0"/>
              <a:t>‹#›</a:t>
            </a:fld>
            <a:endParaRPr lang="en-US"/>
          </a:p>
        </p:txBody>
      </p:sp>
    </p:spTree>
    <p:extLst>
      <p:ext uri="{BB962C8B-B14F-4D97-AF65-F5344CB8AC3E}">
        <p14:creationId xmlns:p14="http://schemas.microsoft.com/office/powerpoint/2010/main" val="2049091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72B7-EFFB-0C0F-2F7F-800183A2D7D5}"/>
              </a:ext>
            </a:extLst>
          </p:cNvPr>
          <p:cNvSpPr>
            <a:spLocks noGrp="1"/>
          </p:cNvSpPr>
          <p:nvPr>
            <p:ph type="title"/>
          </p:nvPr>
        </p:nvSpPr>
        <p:spPr/>
        <p:txBody>
          <a:bodyPr>
            <a:noAutofit/>
          </a:bodyPr>
          <a:lstStyle/>
          <a:p>
            <a:r>
              <a:rPr lang="vi-VN" sz="2000" dirty="0"/>
              <a:t>Thêm Menu “XE CŨ” . Cho ẩn hiển thị được Dạng sản phẩm bình thường (như phụ tùng). </a:t>
            </a:r>
            <a:br>
              <a:rPr lang="vi-VN" sz="2000" dirty="0"/>
            </a:br>
            <a:r>
              <a:rPr lang="vi-VN" sz="2000" dirty="0"/>
              <a:t>Mô tả Sildi khi không điền thì ẩn luôn cái nền này</a:t>
            </a:r>
            <a:br>
              <a:rPr lang="vi-VN" sz="2000" dirty="0"/>
            </a:br>
            <a:r>
              <a:rPr lang="vi-VN" sz="2000" dirty="0"/>
              <a:t>Bỏ cái icon giỏ hàng đi (khi nào đặt hàng mới xuất hiện được không?), thay vào đó là cái icon “Lái thử” (Hình vô lăng)</a:t>
            </a:r>
            <a:endParaRPr lang="en-US" sz="2000" dirty="0"/>
          </a:p>
        </p:txBody>
      </p:sp>
      <p:pic>
        <p:nvPicPr>
          <p:cNvPr id="5" name="Content Placeholder 4">
            <a:extLst>
              <a:ext uri="{FF2B5EF4-FFF2-40B4-BE49-F238E27FC236}">
                <a16:creationId xmlns:a16="http://schemas.microsoft.com/office/drawing/2014/main" id="{942F27A4-3E64-F7AA-4F05-E0E46152B86B}"/>
              </a:ext>
            </a:extLst>
          </p:cNvPr>
          <p:cNvPicPr>
            <a:picLocks noGrp="1" noChangeAspect="1"/>
          </p:cNvPicPr>
          <p:nvPr>
            <p:ph idx="1"/>
          </p:nvPr>
        </p:nvPicPr>
        <p:blipFill>
          <a:blip r:embed="rId2"/>
          <a:stretch>
            <a:fillRect/>
          </a:stretch>
        </p:blipFill>
        <p:spPr>
          <a:xfrm>
            <a:off x="2232903" y="1825625"/>
            <a:ext cx="7726194" cy="4351338"/>
          </a:xfrm>
        </p:spPr>
      </p:pic>
    </p:spTree>
    <p:extLst>
      <p:ext uri="{BB962C8B-B14F-4D97-AF65-F5344CB8AC3E}">
        <p14:creationId xmlns:p14="http://schemas.microsoft.com/office/powerpoint/2010/main" val="2347702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AB0D-DC3F-4D9F-D688-DB060899C5AD}"/>
              </a:ext>
            </a:extLst>
          </p:cNvPr>
          <p:cNvSpPr>
            <a:spLocks noGrp="1"/>
          </p:cNvSpPr>
          <p:nvPr>
            <p:ph type="title"/>
          </p:nvPr>
        </p:nvSpPr>
        <p:spPr/>
        <p:txBody>
          <a:bodyPr/>
          <a:lstStyle/>
          <a:p>
            <a:r>
              <a:rPr lang="vi-VN" dirty="0"/>
              <a:t>Khi Bấm icon này xổ xuống mấy cái icon dưới (có note trong file đặc tả)</a:t>
            </a:r>
            <a:endParaRPr lang="en-US" dirty="0"/>
          </a:p>
        </p:txBody>
      </p:sp>
      <p:pic>
        <p:nvPicPr>
          <p:cNvPr id="5" name="Content Placeholder 4">
            <a:extLst>
              <a:ext uri="{FF2B5EF4-FFF2-40B4-BE49-F238E27FC236}">
                <a16:creationId xmlns:a16="http://schemas.microsoft.com/office/drawing/2014/main" id="{B5C6A79F-C5C3-FD75-A20A-00D2603DC449}"/>
              </a:ext>
            </a:extLst>
          </p:cNvPr>
          <p:cNvPicPr>
            <a:picLocks noGrp="1" noChangeAspect="1"/>
          </p:cNvPicPr>
          <p:nvPr>
            <p:ph idx="1"/>
          </p:nvPr>
        </p:nvPicPr>
        <p:blipFill>
          <a:blip r:embed="rId2"/>
          <a:stretch>
            <a:fillRect/>
          </a:stretch>
        </p:blipFill>
        <p:spPr>
          <a:xfrm>
            <a:off x="2319562" y="1825625"/>
            <a:ext cx="7552876" cy="4351338"/>
          </a:xfrm>
        </p:spPr>
      </p:pic>
    </p:spTree>
    <p:extLst>
      <p:ext uri="{BB962C8B-B14F-4D97-AF65-F5344CB8AC3E}">
        <p14:creationId xmlns:p14="http://schemas.microsoft.com/office/powerpoint/2010/main" val="152794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587B1-C2AE-DCA0-D316-1076AB7C4665}"/>
              </a:ext>
            </a:extLst>
          </p:cNvPr>
          <p:cNvSpPr>
            <a:spLocks noGrp="1"/>
          </p:cNvSpPr>
          <p:nvPr>
            <p:ph type="title"/>
          </p:nvPr>
        </p:nvSpPr>
        <p:spPr/>
        <p:txBody>
          <a:bodyPr>
            <a:normAutofit/>
          </a:bodyPr>
          <a:lstStyle/>
          <a:p>
            <a:r>
              <a:rPr lang="vi-VN" sz="2400" dirty="0"/>
              <a:t>Hiệu ứng khi vover ảnh Dịch vụ</a:t>
            </a:r>
            <a:br>
              <a:rPr lang="vi-VN" sz="2400" dirty="0"/>
            </a:br>
            <a:r>
              <a:rPr lang="vi-VN" sz="2400" dirty="0"/>
              <a:t>Nút tải catalog chưa đính kèm được file (Xem và tải)</a:t>
            </a:r>
            <a:endParaRPr lang="en-US" sz="2400" dirty="0"/>
          </a:p>
        </p:txBody>
      </p:sp>
      <p:pic>
        <p:nvPicPr>
          <p:cNvPr id="5" name="Content Placeholder 4">
            <a:extLst>
              <a:ext uri="{FF2B5EF4-FFF2-40B4-BE49-F238E27FC236}">
                <a16:creationId xmlns:a16="http://schemas.microsoft.com/office/drawing/2014/main" id="{72EDD3BD-6172-4B01-19D5-9427833A7424}"/>
              </a:ext>
            </a:extLst>
          </p:cNvPr>
          <p:cNvPicPr>
            <a:picLocks noGrp="1" noChangeAspect="1"/>
          </p:cNvPicPr>
          <p:nvPr>
            <p:ph idx="1"/>
          </p:nvPr>
        </p:nvPicPr>
        <p:blipFill>
          <a:blip r:embed="rId2"/>
          <a:stretch>
            <a:fillRect/>
          </a:stretch>
        </p:blipFill>
        <p:spPr>
          <a:xfrm>
            <a:off x="471500" y="1865381"/>
            <a:ext cx="7591400" cy="4351338"/>
          </a:xfrm>
        </p:spPr>
      </p:pic>
    </p:spTree>
    <p:extLst>
      <p:ext uri="{BB962C8B-B14F-4D97-AF65-F5344CB8AC3E}">
        <p14:creationId xmlns:p14="http://schemas.microsoft.com/office/powerpoint/2010/main" val="2514728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44FD-0F38-BA83-A88C-C2040210195A}"/>
              </a:ext>
            </a:extLst>
          </p:cNvPr>
          <p:cNvSpPr>
            <a:spLocks noGrp="1"/>
          </p:cNvSpPr>
          <p:nvPr>
            <p:ph type="title"/>
          </p:nvPr>
        </p:nvSpPr>
        <p:spPr/>
        <p:txBody>
          <a:bodyPr/>
          <a:lstStyle/>
          <a:p>
            <a:r>
              <a:rPr lang="vi-VN" dirty="0"/>
              <a:t>Abum Ảnh cho thấy hình khách hàng, đang bị mất khúc</a:t>
            </a:r>
            <a:endParaRPr lang="en-US" dirty="0"/>
          </a:p>
        </p:txBody>
      </p:sp>
      <p:pic>
        <p:nvPicPr>
          <p:cNvPr id="5" name="Content Placeholder 4">
            <a:extLst>
              <a:ext uri="{FF2B5EF4-FFF2-40B4-BE49-F238E27FC236}">
                <a16:creationId xmlns:a16="http://schemas.microsoft.com/office/drawing/2014/main" id="{C4214BA8-BFE1-505C-3077-C8A09751201B}"/>
              </a:ext>
            </a:extLst>
          </p:cNvPr>
          <p:cNvPicPr>
            <a:picLocks noGrp="1" noChangeAspect="1"/>
          </p:cNvPicPr>
          <p:nvPr>
            <p:ph idx="1"/>
          </p:nvPr>
        </p:nvPicPr>
        <p:blipFill>
          <a:blip r:embed="rId2"/>
          <a:stretch>
            <a:fillRect/>
          </a:stretch>
        </p:blipFill>
        <p:spPr>
          <a:xfrm>
            <a:off x="2618758" y="1825625"/>
            <a:ext cx="6954484" cy="4351338"/>
          </a:xfrm>
        </p:spPr>
      </p:pic>
    </p:spTree>
    <p:extLst>
      <p:ext uri="{BB962C8B-B14F-4D97-AF65-F5344CB8AC3E}">
        <p14:creationId xmlns:p14="http://schemas.microsoft.com/office/powerpoint/2010/main" val="4084802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E776-D705-8D87-ED3D-81363E55F2F9}"/>
              </a:ext>
            </a:extLst>
          </p:cNvPr>
          <p:cNvSpPr>
            <a:spLocks noGrp="1"/>
          </p:cNvSpPr>
          <p:nvPr>
            <p:ph type="title"/>
          </p:nvPr>
        </p:nvSpPr>
        <p:spPr/>
        <p:txBody>
          <a:bodyPr/>
          <a:lstStyle/>
          <a:p>
            <a:r>
              <a:rPr lang="vi-VN"/>
              <a:t>Banner Sản phẩm thêm slide được không?</a:t>
            </a:r>
            <a:endParaRPr lang="en-US"/>
          </a:p>
        </p:txBody>
      </p:sp>
      <p:pic>
        <p:nvPicPr>
          <p:cNvPr id="5" name="Content Placeholder 4">
            <a:extLst>
              <a:ext uri="{FF2B5EF4-FFF2-40B4-BE49-F238E27FC236}">
                <a16:creationId xmlns:a16="http://schemas.microsoft.com/office/drawing/2014/main" id="{3AC0633B-36FA-C5B5-0B5D-76B5514D4C4E}"/>
              </a:ext>
            </a:extLst>
          </p:cNvPr>
          <p:cNvPicPr>
            <a:picLocks noGrp="1" noChangeAspect="1"/>
          </p:cNvPicPr>
          <p:nvPr>
            <p:ph idx="1"/>
          </p:nvPr>
        </p:nvPicPr>
        <p:blipFill>
          <a:blip r:embed="rId2"/>
          <a:stretch>
            <a:fillRect/>
          </a:stretch>
        </p:blipFill>
        <p:spPr>
          <a:xfrm>
            <a:off x="2603853" y="1825625"/>
            <a:ext cx="6984293" cy="4351338"/>
          </a:xfrm>
        </p:spPr>
      </p:pic>
    </p:spTree>
    <p:extLst>
      <p:ext uri="{BB962C8B-B14F-4D97-AF65-F5344CB8AC3E}">
        <p14:creationId xmlns:p14="http://schemas.microsoft.com/office/powerpoint/2010/main" val="147427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0926-D2AA-1614-9E2B-E6EF6FBDFB45}"/>
              </a:ext>
            </a:extLst>
          </p:cNvPr>
          <p:cNvSpPr>
            <a:spLocks noGrp="1"/>
          </p:cNvSpPr>
          <p:nvPr>
            <p:ph type="title"/>
          </p:nvPr>
        </p:nvSpPr>
        <p:spPr/>
        <p:txBody>
          <a:bodyPr>
            <a:normAutofit/>
          </a:bodyPr>
          <a:lstStyle/>
          <a:p>
            <a:r>
              <a:rPr lang="vi-VN" sz="2000" dirty="0"/>
              <a:t>2 cột đầu lấy dữ liệu từ </a:t>
            </a:r>
            <a:r>
              <a:rPr lang="vi-VN" sz="2000" b="1" dirty="0"/>
              <a:t>dòng xe </a:t>
            </a:r>
            <a:r>
              <a:rPr lang="vi-VN" sz="2000" dirty="0"/>
              <a:t>là tên các loại xe : (Ford Ranger, Ford Everes, Ford Raptor) xong xuống dưới là cái phiên bản (</a:t>
            </a:r>
            <a:r>
              <a:rPr lang="en-US" sz="1600" dirty="0"/>
              <a:t>titanium, sport , </a:t>
            </a:r>
            <a:r>
              <a:rPr lang="vi-VN" sz="1600" dirty="0"/>
              <a:t>platinum..) mới đúng</a:t>
            </a:r>
            <a:br>
              <a:rPr lang="vi-VN" sz="1600" dirty="0"/>
            </a:br>
            <a:r>
              <a:rPr lang="vi-VN" sz="1600" dirty="0"/>
              <a:t>Khi bấm Tính số tiền thì phía dưới kết quả có dong chữ “Đây c</a:t>
            </a:r>
            <a:r>
              <a:rPr lang="en-US" sz="2000" dirty="0" err="1"/>
              <a:t>hỉ</a:t>
            </a:r>
            <a:r>
              <a:rPr lang="en-US" sz="2000" dirty="0"/>
              <a:t> </a:t>
            </a:r>
            <a:r>
              <a:rPr lang="en-US" sz="2000" dirty="0" err="1"/>
              <a:t>là</a:t>
            </a:r>
            <a:r>
              <a:rPr lang="en-US" sz="2000" dirty="0"/>
              <a:t> </a:t>
            </a:r>
            <a:r>
              <a:rPr lang="en-US" sz="2000" dirty="0" err="1"/>
              <a:t>kết</a:t>
            </a:r>
            <a:r>
              <a:rPr lang="en-US" sz="2000" dirty="0"/>
              <a:t> </a:t>
            </a:r>
            <a:r>
              <a:rPr lang="en-US" sz="2000" dirty="0" err="1"/>
              <a:t>quả</a:t>
            </a:r>
            <a:r>
              <a:rPr lang="en-US" sz="2000" dirty="0"/>
              <a:t> </a:t>
            </a:r>
            <a:r>
              <a:rPr lang="en-US" sz="2000" dirty="0" err="1"/>
              <a:t>tham</a:t>
            </a:r>
            <a:r>
              <a:rPr lang="en-US" sz="2000" dirty="0"/>
              <a:t> </a:t>
            </a:r>
            <a:r>
              <a:rPr lang="vi-VN" sz="2000" dirty="0"/>
              <a:t>khảo, vui lòng lien hệ hotline để biết thêm chi tiết “</a:t>
            </a:r>
            <a:endParaRPr lang="en-US" sz="2000" dirty="0"/>
          </a:p>
        </p:txBody>
      </p:sp>
      <p:pic>
        <p:nvPicPr>
          <p:cNvPr id="5" name="Content Placeholder 4">
            <a:extLst>
              <a:ext uri="{FF2B5EF4-FFF2-40B4-BE49-F238E27FC236}">
                <a16:creationId xmlns:a16="http://schemas.microsoft.com/office/drawing/2014/main" id="{A7058800-459E-8FF4-BB1F-77226CF7EFEB}"/>
              </a:ext>
            </a:extLst>
          </p:cNvPr>
          <p:cNvPicPr>
            <a:picLocks noGrp="1" noChangeAspect="1"/>
          </p:cNvPicPr>
          <p:nvPr>
            <p:ph idx="1"/>
          </p:nvPr>
        </p:nvPicPr>
        <p:blipFill>
          <a:blip r:embed="rId2"/>
          <a:stretch>
            <a:fillRect/>
          </a:stretch>
        </p:blipFill>
        <p:spPr>
          <a:xfrm>
            <a:off x="2616839" y="1825625"/>
            <a:ext cx="6958321" cy="4351338"/>
          </a:xfrm>
        </p:spPr>
      </p:pic>
    </p:spTree>
    <p:extLst>
      <p:ext uri="{BB962C8B-B14F-4D97-AF65-F5344CB8AC3E}">
        <p14:creationId xmlns:p14="http://schemas.microsoft.com/office/powerpoint/2010/main" val="70493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8CA2-6783-73A8-F4DD-EE148362E583}"/>
              </a:ext>
            </a:extLst>
          </p:cNvPr>
          <p:cNvSpPr>
            <a:spLocks noGrp="1"/>
          </p:cNvSpPr>
          <p:nvPr>
            <p:ph type="title"/>
          </p:nvPr>
        </p:nvSpPr>
        <p:spPr/>
        <p:txBody>
          <a:bodyPr/>
          <a:lstStyle/>
          <a:p>
            <a:r>
              <a:rPr lang="vi-VN" dirty="0"/>
              <a:t>Menu Footer chưa hoạt động (404)</a:t>
            </a:r>
            <a:br>
              <a:rPr lang="vi-VN" dirty="0"/>
            </a:br>
            <a:r>
              <a:rPr lang="vi-VN" dirty="0"/>
              <a:t>Cho cố định chữ chily.vn (gắn link)</a:t>
            </a:r>
            <a:endParaRPr lang="en-US" dirty="0"/>
          </a:p>
        </p:txBody>
      </p:sp>
      <p:pic>
        <p:nvPicPr>
          <p:cNvPr id="5" name="Content Placeholder 4">
            <a:extLst>
              <a:ext uri="{FF2B5EF4-FFF2-40B4-BE49-F238E27FC236}">
                <a16:creationId xmlns:a16="http://schemas.microsoft.com/office/drawing/2014/main" id="{707DAF6B-ED54-0DC0-2102-4CA981550ECF}"/>
              </a:ext>
            </a:extLst>
          </p:cNvPr>
          <p:cNvPicPr>
            <a:picLocks noGrp="1" noChangeAspect="1"/>
          </p:cNvPicPr>
          <p:nvPr>
            <p:ph idx="1"/>
          </p:nvPr>
        </p:nvPicPr>
        <p:blipFill>
          <a:blip r:embed="rId2"/>
          <a:stretch>
            <a:fillRect/>
          </a:stretch>
        </p:blipFill>
        <p:spPr>
          <a:xfrm>
            <a:off x="2423096" y="1825625"/>
            <a:ext cx="7345807" cy="4351338"/>
          </a:xfrm>
        </p:spPr>
      </p:pic>
    </p:spTree>
    <p:extLst>
      <p:ext uri="{BB962C8B-B14F-4D97-AF65-F5344CB8AC3E}">
        <p14:creationId xmlns:p14="http://schemas.microsoft.com/office/powerpoint/2010/main" val="111513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C55B-DC41-99A4-19E1-0708164392C9}"/>
              </a:ext>
            </a:extLst>
          </p:cNvPr>
          <p:cNvSpPr>
            <a:spLocks noGrp="1"/>
          </p:cNvSpPr>
          <p:nvPr>
            <p:ph type="title"/>
          </p:nvPr>
        </p:nvSpPr>
        <p:spPr>
          <a:xfrm>
            <a:off x="838199" y="365125"/>
            <a:ext cx="11223171" cy="1325563"/>
          </a:xfrm>
        </p:spPr>
        <p:txBody>
          <a:bodyPr>
            <a:noAutofit/>
          </a:bodyPr>
          <a:lstStyle/>
          <a:p>
            <a:r>
              <a:rPr lang="vi-VN" sz="2400" dirty="0"/>
              <a:t>Trên mobi Đang bị thiếu cái icon xổ mấy nút</a:t>
            </a:r>
            <a:br>
              <a:rPr lang="vi-VN" sz="2400" dirty="0"/>
            </a:br>
            <a:r>
              <a:rPr lang="vi-VN" sz="2400" dirty="0"/>
              <a:t>Bỏ cái icon giỏ hàng đi/ giấu nó trong Icon trên cùng cũng được.</a:t>
            </a:r>
            <a:br>
              <a:rPr lang="vi-VN" sz="2400" dirty="0"/>
            </a:br>
            <a:r>
              <a:rPr lang="vi-VN" sz="2400" dirty="0"/>
              <a:t>Trên mobi các phần cho cố định đừng kéo qua kéo lại màn hình được (kéo qua phải – trái)</a:t>
            </a:r>
            <a:br>
              <a:rPr lang="vi-VN" sz="2400" dirty="0"/>
            </a:br>
            <a:r>
              <a:rPr lang="vi-VN" sz="2400" dirty="0"/>
              <a:t>Footer: Đưa nội dung vô trong xíu, sát viền quá k tối ưu cho khách hàng bấm</a:t>
            </a:r>
            <a:endParaRPr lang="en-US" sz="2400" dirty="0"/>
          </a:p>
        </p:txBody>
      </p:sp>
      <p:pic>
        <p:nvPicPr>
          <p:cNvPr id="5" name="Content Placeholder 4">
            <a:extLst>
              <a:ext uri="{FF2B5EF4-FFF2-40B4-BE49-F238E27FC236}">
                <a16:creationId xmlns:a16="http://schemas.microsoft.com/office/drawing/2014/main" id="{B6FFEBBF-6297-CCEA-46FA-001EB9500326}"/>
              </a:ext>
            </a:extLst>
          </p:cNvPr>
          <p:cNvPicPr>
            <a:picLocks noGrp="1" noChangeAspect="1"/>
          </p:cNvPicPr>
          <p:nvPr>
            <p:ph idx="1"/>
          </p:nvPr>
        </p:nvPicPr>
        <p:blipFill>
          <a:blip r:embed="rId2"/>
          <a:stretch>
            <a:fillRect/>
          </a:stretch>
        </p:blipFill>
        <p:spPr>
          <a:xfrm>
            <a:off x="2968399" y="1996494"/>
            <a:ext cx="2446944" cy="4351338"/>
          </a:xfrm>
        </p:spPr>
      </p:pic>
      <p:pic>
        <p:nvPicPr>
          <p:cNvPr id="7" name="Picture 6">
            <a:extLst>
              <a:ext uri="{FF2B5EF4-FFF2-40B4-BE49-F238E27FC236}">
                <a16:creationId xmlns:a16="http://schemas.microsoft.com/office/drawing/2014/main" id="{595923E8-B925-FD42-B885-1BFD3C3D0495}"/>
              </a:ext>
            </a:extLst>
          </p:cNvPr>
          <p:cNvPicPr>
            <a:picLocks noChangeAspect="1"/>
          </p:cNvPicPr>
          <p:nvPr/>
        </p:nvPicPr>
        <p:blipFill>
          <a:blip r:embed="rId3"/>
          <a:stretch>
            <a:fillRect/>
          </a:stretch>
        </p:blipFill>
        <p:spPr>
          <a:xfrm>
            <a:off x="6609558" y="1852129"/>
            <a:ext cx="2614043" cy="4495703"/>
          </a:xfrm>
          <a:prstGeom prst="rect">
            <a:avLst/>
          </a:prstGeom>
        </p:spPr>
      </p:pic>
    </p:spTree>
    <p:extLst>
      <p:ext uri="{BB962C8B-B14F-4D97-AF65-F5344CB8AC3E}">
        <p14:creationId xmlns:p14="http://schemas.microsoft.com/office/powerpoint/2010/main" val="115567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C74E-8F50-5390-596A-5F76D31B8818}"/>
              </a:ext>
            </a:extLst>
          </p:cNvPr>
          <p:cNvSpPr>
            <a:spLocks noGrp="1"/>
          </p:cNvSpPr>
          <p:nvPr>
            <p:ph type="title"/>
          </p:nvPr>
        </p:nvSpPr>
        <p:spPr/>
        <p:txBody>
          <a:bodyPr/>
          <a:lstStyle/>
          <a:p>
            <a:r>
              <a:rPr lang="vi-VN" dirty="0"/>
              <a:t>Lấy cái icon của trang Công ty thay vào hộ (Chữ MENU nằm dưới 3 gạch)</a:t>
            </a:r>
            <a:endParaRPr lang="en-US" dirty="0"/>
          </a:p>
        </p:txBody>
      </p:sp>
      <p:pic>
        <p:nvPicPr>
          <p:cNvPr id="5" name="Content Placeholder 4">
            <a:extLst>
              <a:ext uri="{FF2B5EF4-FFF2-40B4-BE49-F238E27FC236}">
                <a16:creationId xmlns:a16="http://schemas.microsoft.com/office/drawing/2014/main" id="{372D54F7-A378-1ADC-2641-CDCD2FAAE67E}"/>
              </a:ext>
            </a:extLst>
          </p:cNvPr>
          <p:cNvPicPr>
            <a:picLocks noGrp="1" noChangeAspect="1"/>
          </p:cNvPicPr>
          <p:nvPr>
            <p:ph idx="1"/>
          </p:nvPr>
        </p:nvPicPr>
        <p:blipFill>
          <a:blip r:embed="rId2"/>
          <a:stretch>
            <a:fillRect/>
          </a:stretch>
        </p:blipFill>
        <p:spPr>
          <a:xfrm>
            <a:off x="4770087" y="1825625"/>
            <a:ext cx="2651825" cy="4351338"/>
          </a:xfrm>
        </p:spPr>
      </p:pic>
    </p:spTree>
    <p:extLst>
      <p:ext uri="{BB962C8B-B14F-4D97-AF65-F5344CB8AC3E}">
        <p14:creationId xmlns:p14="http://schemas.microsoft.com/office/powerpoint/2010/main" val="51728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TotalTime>
  <Words>311</Words>
  <Application>Microsoft Office PowerPoint</Application>
  <PresentationFormat>Widescreen</PresentationFormat>
  <Paragraphs>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Thêm Menu “XE CŨ” . Cho ẩn hiển thị được Dạng sản phẩm bình thường (như phụ tùng).  Mô tả Sildi khi không điền thì ẩn luôn cái nền này Bỏ cái icon giỏ hàng đi (khi nào đặt hàng mới xuất hiện được không?), thay vào đó là cái icon “Lái thử” (Hình vô lăng)</vt:lpstr>
      <vt:lpstr>Khi Bấm icon này xổ xuống mấy cái icon dưới (có note trong file đặc tả)</vt:lpstr>
      <vt:lpstr>Hiệu ứng khi vover ảnh Dịch vụ Nút tải catalog chưa đính kèm được file (Xem và tải)</vt:lpstr>
      <vt:lpstr>Abum Ảnh cho thấy hình khách hàng, đang bị mất khúc</vt:lpstr>
      <vt:lpstr>Banner Sản phẩm thêm slide được không?</vt:lpstr>
      <vt:lpstr>2 cột đầu lấy dữ liệu từ dòng xe là tên các loại xe : (Ford Ranger, Ford Everes, Ford Raptor) xong xuống dưới là cái phiên bản (titanium, sport , platinum..) mới đúng Khi bấm Tính số tiền thì phía dưới kết quả có dong chữ “Đây chỉ là kết quả tham khảo, vui lòng lien hệ hotline để biết thêm chi tiết “</vt:lpstr>
      <vt:lpstr>Menu Footer chưa hoạt động (404) Cho cố định chữ chily.vn (gắn link)</vt:lpstr>
      <vt:lpstr>Trên mobi Đang bị thiếu cái icon xổ mấy nút Bỏ cái icon giỏ hàng đi/ giấu nó trong Icon trên cùng cũng được. Trên mobi các phần cho cố định đừng kéo qua kéo lại màn hình được (kéo qua phải – trái) Footer: Đưa nội dung vô trong xíu, sát viền quá k tối ưu cho khách hàng bấm</vt:lpstr>
      <vt:lpstr>Lấy cái icon của trang Công ty thay vào hộ (Chữ MENU nằm dưới 3 gạch)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 CHI</dc:creator>
  <cp:lastModifiedBy>LY CHI</cp:lastModifiedBy>
  <cp:revision>9</cp:revision>
  <dcterms:created xsi:type="dcterms:W3CDTF">2025-06-03T08:21:58Z</dcterms:created>
  <dcterms:modified xsi:type="dcterms:W3CDTF">2025-06-03T08:59:02Z</dcterms:modified>
</cp:coreProperties>
</file>